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65" r:id="rId16"/>
    <p:sldId id="277" r:id="rId17"/>
    <p:sldId id="278" r:id="rId18"/>
    <p:sldId id="266" r:id="rId19"/>
    <p:sldId id="267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9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4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7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47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7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4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5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F6648-1803-4304-B225-5EC415B5E3CC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E155D-731D-430D-B072-4FCEFB47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39" y="723101"/>
            <a:ext cx="9613862" cy="521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93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70969"/>
            <a:ext cx="11822175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6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56679"/>
            <a:ext cx="1183170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2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18574"/>
            <a:ext cx="11850754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8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18574"/>
            <a:ext cx="11812649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3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42390"/>
            <a:ext cx="1186028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6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70969"/>
            <a:ext cx="11784070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7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28100"/>
            <a:ext cx="11850754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8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4284"/>
            <a:ext cx="11755491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05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23337"/>
            <a:ext cx="1181264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0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" y="37626"/>
            <a:ext cx="1184122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8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31" y="645286"/>
            <a:ext cx="9219949" cy="52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80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28100"/>
            <a:ext cx="11784070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35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94784"/>
            <a:ext cx="11822175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89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66205"/>
            <a:ext cx="11850754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4" y="305404"/>
            <a:ext cx="10492645" cy="64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6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9484"/>
          <a:stretch/>
        </p:blipFill>
        <p:spPr>
          <a:xfrm>
            <a:off x="498764" y="167923"/>
            <a:ext cx="11199899" cy="58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414674"/>
            <a:ext cx="10604347" cy="59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3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-29058"/>
            <a:ext cx="11812649" cy="69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8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56679"/>
            <a:ext cx="1183170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-479"/>
            <a:ext cx="11793596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23337"/>
            <a:ext cx="11803122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9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Mustafa AK</dc:creator>
  <cp:lastModifiedBy>Mustafa AK</cp:lastModifiedBy>
  <cp:revision>11</cp:revision>
  <dcterms:created xsi:type="dcterms:W3CDTF">2020-09-01T18:11:14Z</dcterms:created>
  <dcterms:modified xsi:type="dcterms:W3CDTF">2020-09-01T20:42:53Z</dcterms:modified>
</cp:coreProperties>
</file>